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5" r:id="rId2"/>
    <p:sldId id="266" r:id="rId3"/>
    <p:sldId id="267" r:id="rId4"/>
    <p:sldId id="268" r:id="rId5"/>
    <p:sldId id="1243" r:id="rId6"/>
    <p:sldId id="1244" r:id="rId7"/>
    <p:sldId id="1245" r:id="rId8"/>
    <p:sldId id="1246" r:id="rId9"/>
    <p:sldId id="1247" r:id="rId10"/>
    <p:sldId id="1248" r:id="rId11"/>
    <p:sldId id="1249" r:id="rId12"/>
    <p:sldId id="1251" r:id="rId13"/>
    <p:sldId id="1250" r:id="rId14"/>
    <p:sldId id="1253" r:id="rId15"/>
    <p:sldId id="1255" r:id="rId16"/>
    <p:sldId id="1256" r:id="rId17"/>
    <p:sldId id="1257" r:id="rId18"/>
    <p:sldId id="1258" r:id="rId19"/>
    <p:sldId id="1259" r:id="rId20"/>
    <p:sldId id="1261" r:id="rId21"/>
    <p:sldId id="1262" r:id="rId22"/>
    <p:sldId id="1263" r:id="rId23"/>
    <p:sldId id="1264" r:id="rId24"/>
    <p:sldId id="1265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2"/>
    <p:restoredTop sz="94694"/>
  </p:normalViewPr>
  <p:slideViewPr>
    <p:cSldViewPr snapToGrid="0" snapToObjects="1">
      <p:cViewPr>
        <p:scale>
          <a:sx n="116" d="100"/>
          <a:sy n="116" d="100"/>
        </p:scale>
        <p:origin x="-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1E4A-060E-4045-858B-E1230EB99EE7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217C7-4F4B-7A4D-9026-7040C463D9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57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217C7-4F4B-7A4D-9026-7040C463D9B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162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217C7-4F4B-7A4D-9026-7040C463D9B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98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217C7-4F4B-7A4D-9026-7040C463D9B8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11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217C7-4F4B-7A4D-9026-7040C463D9B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55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5B8E9A-3595-6747-89DE-1DF3694C4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87B304A-DB4D-8C45-BDBD-C79C0D287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056692-D74A-4147-99B4-52D08312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4FC0CE-F6F6-844C-BF62-4B02A65A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A9D3B-A99C-BE45-A522-4801A480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40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DFC0B2-2F4A-0A42-BB1A-A0097EEB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DC8257-B22E-E745-81E8-113B08743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041C4A-B7C6-CC48-A756-61B09634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492690-139E-524E-B1BF-781DF298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F0EE17-BB0A-8441-BE86-1894C806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49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9B4FFC-56EC-6340-AABE-ACEEB1E54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3F05E4-5AA3-5246-82C4-C7E513A7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CC4518-9700-C349-B42C-56200C08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5AACD6-DE1F-924A-8BFA-EDB2006E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8B62C3-9D70-8E45-8C2B-738D9CB4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4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D6A1C-1FE9-0D47-82B2-99048BA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B039BC-CD22-0B41-B085-76CF32C8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F41734-9DB2-3E4C-9B8D-38232D3E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DB268D-4471-6D4A-9E93-4573BE9D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8BC0BA-456F-D54D-82DF-A5E6DB09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5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8FBD96-B9D7-AB45-9963-232F6B81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B782BCA-97BC-1443-963F-44BF06604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6591D4-B893-2F41-9350-B9AB9452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D2F4AB-F776-8D4B-A8F5-1F03C90F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40B0A2-48F9-E048-BDD4-8A8DB122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74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2BD94-ECAB-174E-B196-90E09F4A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31A3A-4588-F647-A014-E03644B43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18F801-FCEB-FA41-98C4-DAA2C90D2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CDE5BB-BB5D-4F40-BC5A-C05D83B0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D66111-4E63-6E44-93B8-86D7C643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A90FB1-21E1-294C-93BC-7FEF1B4C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70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944AEC-1076-0143-A530-B027D19F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A03340-8339-5045-9B2A-BBAB76115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57E545-27F4-D448-BB40-DEBA3E12B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BDDE77C-D808-2E40-8D39-41650937E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AEA09C5-57E0-3344-AC0E-90A8B173E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A9F714C-2889-FC4D-8864-C76383C6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C3E5E63-C997-DA45-AFA9-993E91358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B1E769A-C843-9D4E-9189-3D4398E8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20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EA651-0C93-4D46-A46A-C459AE5C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9923816-4529-CA43-BA79-2F86C6D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E533BF7-1478-A341-8133-9371AC7B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CC9C84-55BC-464B-B3CD-9DE178F5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42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4E524C-D3FB-0248-BD69-0A99AAC8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34EDA4C-3F8A-A24D-ABD4-9BB27AFB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6E4722-D035-0149-B5E3-EF526AC9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0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30CD8-4815-4C4D-B6A5-C5AAD2F9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924EDD-D57B-3947-A237-0C09D3C3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2747E8-5B6C-1F4C-B700-F650DB362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C78AB0-076C-3A46-BD8E-B9961BE5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648B3B-8E1E-9744-86B1-4DBD61B1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1A20C5-9F6A-8247-A58A-07D0A8BE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28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625B85-43F7-E04F-B28D-9F1169DC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554FCD-EA35-5841-A8CA-24A7E3B24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26DEABC-99CF-134F-AA31-2D6D666E0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1A5535-8CC9-054A-BDD4-CE0B4626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51F09F-4103-824A-A47D-D543AB03C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945F09-5C62-224F-8329-0480D354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87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853402-793B-BE40-BDF0-50074B2E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C652D3-B8B4-3647-A609-235B22A4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911450-E399-C34C-BCD4-07AF1FDE2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6EAE-DB5F-254D-A7F4-56574AE01A82}" type="datetimeFigureOut">
              <a:rPr kumimoji="1" lang="ja-JP" altLang="en-US" smtClean="0"/>
              <a:t>2022/1/24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6585FE-EB40-2F4E-9FFA-D1EA564A1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73496-761A-AC4D-89B0-A71781364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0EB4A-2FCA-3046-9616-C72A1396D3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68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8CB6B0A-5404-F14F-B260-0B5AE1FB6F4D}"/>
              </a:ext>
            </a:extLst>
          </p:cNvPr>
          <p:cNvGrpSpPr/>
          <p:nvPr/>
        </p:nvGrpSpPr>
        <p:grpSpPr>
          <a:xfrm>
            <a:off x="1251857" y="887037"/>
            <a:ext cx="6447663" cy="5048443"/>
            <a:chOff x="1251857" y="887037"/>
            <a:chExt cx="6447663" cy="504844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99AE3C3-30AA-064B-BA72-DDD6A6885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1857" y="887037"/>
              <a:ext cx="6447663" cy="5048443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6E36D559-381D-494C-887E-9E71A4D0AA5C}"/>
                </a:ext>
              </a:extLst>
            </p:cNvPr>
            <p:cNvSpPr/>
            <p:nvPr/>
          </p:nvSpPr>
          <p:spPr>
            <a:xfrm>
              <a:off x="1444737" y="4024993"/>
              <a:ext cx="945357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F5155CD-F1CF-A140-84B0-FBBFC8EE516A}"/>
                </a:ext>
              </a:extLst>
            </p:cNvPr>
            <p:cNvSpPr/>
            <p:nvPr/>
          </p:nvSpPr>
          <p:spPr>
            <a:xfrm>
              <a:off x="5164930" y="3024188"/>
              <a:ext cx="1278733" cy="404811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CB1DFF3-10A4-9C48-9E53-317A78C3592A}"/>
                </a:ext>
              </a:extLst>
            </p:cNvPr>
            <p:cNvSpPr/>
            <p:nvPr/>
          </p:nvSpPr>
          <p:spPr>
            <a:xfrm>
              <a:off x="5199458" y="3635149"/>
              <a:ext cx="1793083" cy="166619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0CC8423-B765-A64A-BB52-FFBFB8158817}"/>
                </a:ext>
              </a:extLst>
            </p:cNvPr>
            <p:cNvSpPr txBox="1"/>
            <p:nvPr/>
          </p:nvSpPr>
          <p:spPr>
            <a:xfrm>
              <a:off x="2434149" y="3941411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①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0373446-EEF4-A44D-868D-10E0564138E9}"/>
                </a:ext>
              </a:extLst>
            </p:cNvPr>
            <p:cNvSpPr txBox="1"/>
            <p:nvPr/>
          </p:nvSpPr>
          <p:spPr>
            <a:xfrm>
              <a:off x="4741067" y="3041927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②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2BF41DC-1955-0E4E-B19F-3D183F262580}"/>
                </a:ext>
              </a:extLst>
            </p:cNvPr>
            <p:cNvSpPr txBox="1"/>
            <p:nvPr/>
          </p:nvSpPr>
          <p:spPr>
            <a:xfrm>
              <a:off x="4741066" y="3548063"/>
              <a:ext cx="414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③</a:t>
              </a:r>
              <a:endPara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91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1AC0B7-C175-5742-9802-CF2AAB09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605962"/>
            <a:ext cx="9308395" cy="5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E2759CD5-3E58-7248-BBF6-CA02CB3577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150" t="9792" r="3114" b="7083"/>
          <a:stretch/>
        </p:blipFill>
        <p:spPr>
          <a:xfrm>
            <a:off x="1156771" y="671512"/>
            <a:ext cx="9882130" cy="570071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63E4D66-E553-1344-B1FC-1C19CEF42AC3}"/>
              </a:ext>
            </a:extLst>
          </p:cNvPr>
          <p:cNvSpPr/>
          <p:nvPr/>
        </p:nvSpPr>
        <p:spPr>
          <a:xfrm>
            <a:off x="8771323" y="1229444"/>
            <a:ext cx="818991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23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8864235-BD20-7D47-B114-8E82D94D9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" t="10120" r="3324" b="7148"/>
          <a:stretch/>
        </p:blipFill>
        <p:spPr>
          <a:xfrm>
            <a:off x="1156770" y="694062"/>
            <a:ext cx="9860097" cy="56736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3FB7EEC-0871-2B41-93F9-6148CB2058C3}"/>
              </a:ext>
            </a:extLst>
          </p:cNvPr>
          <p:cNvSpPr/>
          <p:nvPr/>
        </p:nvSpPr>
        <p:spPr>
          <a:xfrm>
            <a:off x="1525396" y="1229444"/>
            <a:ext cx="818991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4C90F8B-0FB1-5B42-9079-94CC0543157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934892" y="1513114"/>
            <a:ext cx="5117238" cy="4873781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A415CA-FAD3-2F4B-B9B9-FCDF7CB963ED}"/>
              </a:ext>
            </a:extLst>
          </p:cNvPr>
          <p:cNvSpPr txBox="1"/>
          <p:nvPr/>
        </p:nvSpPr>
        <p:spPr>
          <a:xfrm>
            <a:off x="4536056" y="6386895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ご自身のアカウント名になっているはずです。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642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D95D2F69-83C2-1D49-AB85-463ED35E1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282" r="3324" b="6987"/>
          <a:stretch/>
        </p:blipFill>
        <p:spPr>
          <a:xfrm>
            <a:off x="1156770" y="705080"/>
            <a:ext cx="9860097" cy="567368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2B93192-57DB-6740-AE03-2D5822D4E4F8}"/>
              </a:ext>
            </a:extLst>
          </p:cNvPr>
          <p:cNvSpPr/>
          <p:nvPr/>
        </p:nvSpPr>
        <p:spPr>
          <a:xfrm>
            <a:off x="1566959" y="2323953"/>
            <a:ext cx="818991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2D6AB6D-342E-E448-A624-35AB0368B8B1}"/>
              </a:ext>
            </a:extLst>
          </p:cNvPr>
          <p:cNvSpPr txBox="1"/>
          <p:nvPr/>
        </p:nvSpPr>
        <p:spPr>
          <a:xfrm>
            <a:off x="1168400" y="23230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5B0E62-3B87-A74D-A9B2-DB268EFF654E}"/>
              </a:ext>
            </a:extLst>
          </p:cNvPr>
          <p:cNvSpPr/>
          <p:nvPr/>
        </p:nvSpPr>
        <p:spPr>
          <a:xfrm>
            <a:off x="1566959" y="2919698"/>
            <a:ext cx="2243041" cy="252993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0A031B3-0085-1F44-A0B8-8C50509C9646}"/>
              </a:ext>
            </a:extLst>
          </p:cNvPr>
          <p:cNvSpPr txBox="1"/>
          <p:nvPr/>
        </p:nvSpPr>
        <p:spPr>
          <a:xfrm>
            <a:off x="1168400" y="2918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EE6CFA-492A-D84B-A21B-9BB15E3F8755}"/>
              </a:ext>
            </a:extLst>
          </p:cNvPr>
          <p:cNvSpPr/>
          <p:nvPr/>
        </p:nvSpPr>
        <p:spPr>
          <a:xfrm>
            <a:off x="1566959" y="3473880"/>
            <a:ext cx="2229186" cy="266847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9EC4A0F-B2DA-4A43-9144-64DE7BA900F2}"/>
              </a:ext>
            </a:extLst>
          </p:cNvPr>
          <p:cNvSpPr txBox="1"/>
          <p:nvPr/>
        </p:nvSpPr>
        <p:spPr>
          <a:xfrm>
            <a:off x="1168400" y="3472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084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B39730D9-1683-894D-A611-6772B3B31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" t="10281" r="3324" b="23855"/>
          <a:stretch/>
        </p:blipFill>
        <p:spPr>
          <a:xfrm>
            <a:off x="1167788" y="705080"/>
            <a:ext cx="9849079" cy="451691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31199D-034E-7840-A468-5F17609695E1}"/>
              </a:ext>
            </a:extLst>
          </p:cNvPr>
          <p:cNvSpPr/>
          <p:nvPr/>
        </p:nvSpPr>
        <p:spPr>
          <a:xfrm>
            <a:off x="3021687" y="2462499"/>
            <a:ext cx="3933295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3A6B42D-38A3-D141-A73B-16274B922631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4988335" y="2290557"/>
            <a:ext cx="2113631" cy="171942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C228024-1F68-A34C-8DA5-D6463C5882BD}"/>
              </a:ext>
            </a:extLst>
          </p:cNvPr>
          <p:cNvSpPr txBox="1"/>
          <p:nvPr/>
        </p:nvSpPr>
        <p:spPr>
          <a:xfrm>
            <a:off x="4701309" y="192122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ご自身のアカウント名を指定してください。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E4996C8-EE40-F449-9832-A43F2475EEF0}"/>
              </a:ext>
            </a:extLst>
          </p:cNvPr>
          <p:cNvSpPr txBox="1"/>
          <p:nvPr/>
        </p:nvSpPr>
        <p:spPr>
          <a:xfrm>
            <a:off x="3795388" y="2574098"/>
            <a:ext cx="413357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500">
                <a:solidFill>
                  <a:srgbClr val="FF0000"/>
                </a:solidFill>
                <a:latin typeface="IBM Plex Sans JP" panose="020B0503050203000203" pitchFamily="34" charset="-128"/>
                <a:ea typeface="IBM Plex Sans JP" panose="020B0503050203000203" pitchFamily="34" charset="-128"/>
              </a:rPr>
              <a:t>アカウント名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A23C3-709E-E143-895B-95CC3120A345}"/>
              </a:ext>
            </a:extLst>
          </p:cNvPr>
          <p:cNvSpPr/>
          <p:nvPr/>
        </p:nvSpPr>
        <p:spPr>
          <a:xfrm>
            <a:off x="3021687" y="3390754"/>
            <a:ext cx="3933295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6EC3DA9-363F-A049-8BDF-6C9A7C1BFAF0}"/>
              </a:ext>
            </a:extLst>
          </p:cNvPr>
          <p:cNvSpPr/>
          <p:nvPr/>
        </p:nvSpPr>
        <p:spPr>
          <a:xfrm>
            <a:off x="3021687" y="4041918"/>
            <a:ext cx="3933295" cy="28367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85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54F9D01-37DC-7F49-8412-E32A4195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" t="10282" r="3324" b="45380"/>
          <a:stretch/>
        </p:blipFill>
        <p:spPr>
          <a:xfrm>
            <a:off x="1156771" y="705081"/>
            <a:ext cx="9860096" cy="30406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67621B-1ED2-C541-96C8-A18B00DF312F}"/>
              </a:ext>
            </a:extLst>
          </p:cNvPr>
          <p:cNvSpPr/>
          <p:nvPr/>
        </p:nvSpPr>
        <p:spPr>
          <a:xfrm>
            <a:off x="9906000" y="1534245"/>
            <a:ext cx="969818" cy="252991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69FAB27-FD13-4547-A9B6-211CD72A9727}"/>
              </a:ext>
            </a:extLst>
          </p:cNvPr>
          <p:cNvSpPr/>
          <p:nvPr/>
        </p:nvSpPr>
        <p:spPr>
          <a:xfrm>
            <a:off x="1172292" y="1142832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3B3D5-0D22-CC43-8324-99BC3E0F6A21}"/>
              </a:ext>
            </a:extLst>
          </p:cNvPr>
          <p:cNvSpPr txBox="1"/>
          <p:nvPr/>
        </p:nvSpPr>
        <p:spPr>
          <a:xfrm>
            <a:off x="773222" y="11354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96C80C7-85D3-D94D-BF97-2BC3BCA6B36D}"/>
              </a:ext>
            </a:extLst>
          </p:cNvPr>
          <p:cNvSpPr txBox="1"/>
          <p:nvPr/>
        </p:nvSpPr>
        <p:spPr>
          <a:xfrm>
            <a:off x="9496745" y="1508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9AA03F-84F8-6C41-B003-7990D28B355E}"/>
              </a:ext>
            </a:extLst>
          </p:cNvPr>
          <p:cNvSpPr/>
          <p:nvPr/>
        </p:nvSpPr>
        <p:spPr>
          <a:xfrm>
            <a:off x="1172292" y="2894514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0750D1-E745-B547-8007-AF3AD08F39E2}"/>
              </a:ext>
            </a:extLst>
          </p:cNvPr>
          <p:cNvSpPr txBox="1"/>
          <p:nvPr/>
        </p:nvSpPr>
        <p:spPr>
          <a:xfrm>
            <a:off x="773222" y="28871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9266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5A805AB-2842-FD48-8407-9E7A81717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281" r="3324" b="7149"/>
          <a:stretch/>
        </p:blipFill>
        <p:spPr>
          <a:xfrm>
            <a:off x="1156770" y="705080"/>
            <a:ext cx="9860097" cy="566266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7F51BA5-6BB0-0E4F-B8BA-D4A9AD2E1ACE}"/>
              </a:ext>
            </a:extLst>
          </p:cNvPr>
          <p:cNvSpPr/>
          <p:nvPr/>
        </p:nvSpPr>
        <p:spPr>
          <a:xfrm>
            <a:off x="4821382" y="2019154"/>
            <a:ext cx="969818" cy="252991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A6250CD-10F6-F844-BB98-9DAC3092ACD4}"/>
              </a:ext>
            </a:extLst>
          </p:cNvPr>
          <p:cNvSpPr/>
          <p:nvPr/>
        </p:nvSpPr>
        <p:spPr>
          <a:xfrm>
            <a:off x="2978727" y="2614899"/>
            <a:ext cx="5237018" cy="3467246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6BB0C8-77BA-4144-A283-00B6D959329D}"/>
              </a:ext>
            </a:extLst>
          </p:cNvPr>
          <p:cNvSpPr/>
          <p:nvPr/>
        </p:nvSpPr>
        <p:spPr>
          <a:xfrm>
            <a:off x="3006437" y="6092391"/>
            <a:ext cx="429490" cy="266845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D79553-DB38-134E-912F-B7743D2FDC96}"/>
              </a:ext>
            </a:extLst>
          </p:cNvPr>
          <p:cNvSpPr txBox="1"/>
          <p:nvPr/>
        </p:nvSpPr>
        <p:spPr>
          <a:xfrm>
            <a:off x="4489011" y="1741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267964-6A3D-5F4A-AFCF-683E53C4F50C}"/>
              </a:ext>
            </a:extLst>
          </p:cNvPr>
          <p:cNvSpPr txBox="1"/>
          <p:nvPr/>
        </p:nvSpPr>
        <p:spPr>
          <a:xfrm>
            <a:off x="2826465" y="2309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1EC3A2-939D-DA4C-A25D-7FDE7F6A1FDC}"/>
              </a:ext>
            </a:extLst>
          </p:cNvPr>
          <p:cNvSpPr txBox="1"/>
          <p:nvPr/>
        </p:nvSpPr>
        <p:spPr>
          <a:xfrm>
            <a:off x="2480102" y="6063733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09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3A85AD8-D5E8-214B-83F2-FBFF7694A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120" r="3428" b="7148"/>
          <a:stretch/>
        </p:blipFill>
        <p:spPr>
          <a:xfrm>
            <a:off x="1156770" y="694062"/>
            <a:ext cx="9849081" cy="56736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30A4E5-B74F-6540-8657-93000B18D3D8}"/>
              </a:ext>
            </a:extLst>
          </p:cNvPr>
          <p:cNvSpPr/>
          <p:nvPr/>
        </p:nvSpPr>
        <p:spPr>
          <a:xfrm>
            <a:off x="9753600" y="2157700"/>
            <a:ext cx="969818" cy="252991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62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108D965-0F01-344B-AF01-22B6331D4481}"/>
              </a:ext>
            </a:extLst>
          </p:cNvPr>
          <p:cNvGrpSpPr/>
          <p:nvPr/>
        </p:nvGrpSpPr>
        <p:grpSpPr>
          <a:xfrm>
            <a:off x="3459296" y="170761"/>
            <a:ext cx="5266063" cy="6687239"/>
            <a:chOff x="3459296" y="170761"/>
            <a:chExt cx="5266063" cy="6687239"/>
          </a:xfrm>
        </p:grpSpPr>
        <p:pic>
          <p:nvPicPr>
            <p:cNvPr id="3" name="図 2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77FBD800-F595-954D-BB37-CC316CE4C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990" t="13012" r="25060" b="9076"/>
            <a:stretch/>
          </p:blipFill>
          <p:spPr>
            <a:xfrm>
              <a:off x="3459296" y="170761"/>
              <a:ext cx="5266063" cy="5343181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9FA44658-B29C-3A47-A3E8-0E469DE45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91" t="44234" r="25059" b="9019"/>
            <a:stretch/>
          </p:blipFill>
          <p:spPr>
            <a:xfrm>
              <a:off x="3459296" y="3652091"/>
              <a:ext cx="5266063" cy="3205909"/>
            </a:xfrm>
            <a:prstGeom prst="rect">
              <a:avLst/>
            </a:prstGeom>
          </p:spPr>
        </p:pic>
      </p:grp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0CE7AC-911F-8C45-BAE9-5BCC73CD4B2D}"/>
              </a:ext>
            </a:extLst>
          </p:cNvPr>
          <p:cNvSpPr/>
          <p:nvPr/>
        </p:nvSpPr>
        <p:spPr>
          <a:xfrm>
            <a:off x="3602182" y="1075877"/>
            <a:ext cx="4890654" cy="266845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EBD7C1-5C25-3649-9F26-E5808826B8D3}"/>
              </a:ext>
            </a:extLst>
          </p:cNvPr>
          <p:cNvSpPr txBox="1"/>
          <p:nvPr/>
        </p:nvSpPr>
        <p:spPr>
          <a:xfrm>
            <a:off x="3117411" y="1033364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FEEE800-DD84-4B43-B426-5D907E6D5B68}"/>
              </a:ext>
            </a:extLst>
          </p:cNvPr>
          <p:cNvSpPr/>
          <p:nvPr/>
        </p:nvSpPr>
        <p:spPr>
          <a:xfrm>
            <a:off x="3591165" y="5564750"/>
            <a:ext cx="4890654" cy="571645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9FA66F-1B90-C14C-806C-2B5A0BF9D2C9}"/>
              </a:ext>
            </a:extLst>
          </p:cNvPr>
          <p:cNvSpPr txBox="1"/>
          <p:nvPr/>
        </p:nvSpPr>
        <p:spPr>
          <a:xfrm>
            <a:off x="3106394" y="5646928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00A37F-59E7-914D-A6AE-B2B71285F6DF}"/>
              </a:ext>
            </a:extLst>
          </p:cNvPr>
          <p:cNvSpPr/>
          <p:nvPr/>
        </p:nvSpPr>
        <p:spPr>
          <a:xfrm>
            <a:off x="8163499" y="6450376"/>
            <a:ext cx="415301" cy="24020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96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EF591A7-BD72-8944-B479-FF32E0C9F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" t="10282" r="3428" b="7308"/>
          <a:stretch/>
        </p:blipFill>
        <p:spPr>
          <a:xfrm>
            <a:off x="1145754" y="705080"/>
            <a:ext cx="9860097" cy="5651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7877F7-427C-D940-B845-05EC96DD24EE}"/>
              </a:ext>
            </a:extLst>
          </p:cNvPr>
          <p:cNvSpPr/>
          <p:nvPr/>
        </p:nvSpPr>
        <p:spPr>
          <a:xfrm>
            <a:off x="6954982" y="3834100"/>
            <a:ext cx="3616036" cy="33611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257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1D2CA81-F273-E249-91FB-ECAEA2942F8B}"/>
              </a:ext>
            </a:extLst>
          </p:cNvPr>
          <p:cNvGrpSpPr/>
          <p:nvPr/>
        </p:nvGrpSpPr>
        <p:grpSpPr>
          <a:xfrm>
            <a:off x="3232569" y="1196434"/>
            <a:ext cx="5921281" cy="5345880"/>
            <a:chOff x="3232569" y="1196434"/>
            <a:chExt cx="5921281" cy="534588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B0065AA-4CE4-5A45-92AD-AB175696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2569" y="1196434"/>
              <a:ext cx="5921281" cy="5345880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702E6DCC-A24D-7D49-8BB2-1C78751045E7}"/>
                </a:ext>
              </a:extLst>
            </p:cNvPr>
            <p:cNvSpPr/>
            <p:nvPr/>
          </p:nvSpPr>
          <p:spPr>
            <a:xfrm>
              <a:off x="3319655" y="1855285"/>
              <a:ext cx="945357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4116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59D1F64-80D3-2240-87A3-A5D0056D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120" r="3324" b="51325"/>
          <a:stretch/>
        </p:blipFill>
        <p:spPr>
          <a:xfrm>
            <a:off x="1156770" y="694063"/>
            <a:ext cx="9860097" cy="264404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0C4E2F9-9E28-9E40-959B-79EB39386ED9}"/>
              </a:ext>
            </a:extLst>
          </p:cNvPr>
          <p:cNvSpPr/>
          <p:nvPr/>
        </p:nvSpPr>
        <p:spPr>
          <a:xfrm>
            <a:off x="3006437" y="2420936"/>
            <a:ext cx="4890654" cy="266845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AA1E57A-2BB5-B948-9EA7-7B66987BB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1" t="15100" r="80548" b="33012"/>
          <a:stretch/>
        </p:blipFill>
        <p:spPr>
          <a:xfrm>
            <a:off x="1156771" y="1035586"/>
            <a:ext cx="1718632" cy="355844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489AF78-D258-F640-AC01-5EBB544B2A49}"/>
              </a:ext>
            </a:extLst>
          </p:cNvPr>
          <p:cNvSpPr/>
          <p:nvPr/>
        </p:nvSpPr>
        <p:spPr>
          <a:xfrm>
            <a:off x="1172292" y="1142832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096FFA-8FEA-A94F-945F-498032D12749}"/>
              </a:ext>
            </a:extLst>
          </p:cNvPr>
          <p:cNvSpPr txBox="1"/>
          <p:nvPr/>
        </p:nvSpPr>
        <p:spPr>
          <a:xfrm>
            <a:off x="773222" y="11354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C72CBC-5FA5-5A40-8D3C-BB5DEDEF5AC8}"/>
              </a:ext>
            </a:extLst>
          </p:cNvPr>
          <p:cNvSpPr/>
          <p:nvPr/>
        </p:nvSpPr>
        <p:spPr>
          <a:xfrm>
            <a:off x="1172292" y="3687728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E1DB5B-B550-1047-AC07-18194574B093}"/>
              </a:ext>
            </a:extLst>
          </p:cNvPr>
          <p:cNvSpPr txBox="1"/>
          <p:nvPr/>
        </p:nvSpPr>
        <p:spPr>
          <a:xfrm>
            <a:off x="773222" y="36803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5AF602-B852-2C43-A500-56FE6158383F}"/>
              </a:ext>
            </a:extLst>
          </p:cNvPr>
          <p:cNvSpPr txBox="1"/>
          <p:nvPr/>
        </p:nvSpPr>
        <p:spPr>
          <a:xfrm>
            <a:off x="7877265" y="2411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752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517630CC-C03A-8540-A81E-18851A2F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281" r="3324" b="16144"/>
          <a:stretch/>
        </p:blipFill>
        <p:spPr>
          <a:xfrm>
            <a:off x="1156770" y="705080"/>
            <a:ext cx="9860097" cy="504572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C803CF9-2F34-2140-8CFA-FEEE3563B35F}"/>
              </a:ext>
            </a:extLst>
          </p:cNvPr>
          <p:cNvSpPr/>
          <p:nvPr/>
        </p:nvSpPr>
        <p:spPr>
          <a:xfrm>
            <a:off x="1246910" y="5025591"/>
            <a:ext cx="1579417" cy="280700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285BBC-C2C3-8C48-8218-D86C8F0027AB}"/>
              </a:ext>
            </a:extLst>
          </p:cNvPr>
          <p:cNvSpPr txBox="1"/>
          <p:nvPr/>
        </p:nvSpPr>
        <p:spPr>
          <a:xfrm>
            <a:off x="762139" y="4983078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C7C331B-AFF3-F442-BD06-48B4252CE036}"/>
              </a:ext>
            </a:extLst>
          </p:cNvPr>
          <p:cNvSpPr/>
          <p:nvPr/>
        </p:nvSpPr>
        <p:spPr>
          <a:xfrm>
            <a:off x="2964875" y="2407082"/>
            <a:ext cx="1149926" cy="252991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5D603E0-E3EE-F247-95E9-22E7285399F9}"/>
              </a:ext>
            </a:extLst>
          </p:cNvPr>
          <p:cNvSpPr txBox="1"/>
          <p:nvPr/>
        </p:nvSpPr>
        <p:spPr>
          <a:xfrm>
            <a:off x="2480103" y="2364569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53462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1F0491CB-4D44-4849-B203-10DD2FE22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281" r="3428" b="7149"/>
          <a:stretch/>
        </p:blipFill>
        <p:spPr>
          <a:xfrm>
            <a:off x="1156770" y="705080"/>
            <a:ext cx="9849081" cy="566266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0412415-221D-8E40-BC0C-12530E73AF94}"/>
              </a:ext>
            </a:extLst>
          </p:cNvPr>
          <p:cNvSpPr/>
          <p:nvPr/>
        </p:nvSpPr>
        <p:spPr>
          <a:xfrm>
            <a:off x="3893127" y="4651397"/>
            <a:ext cx="6192981" cy="12575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5FF547-F3AB-3743-B605-6DBFFE9AE9BC}"/>
              </a:ext>
            </a:extLst>
          </p:cNvPr>
          <p:cNvSpPr txBox="1"/>
          <p:nvPr/>
        </p:nvSpPr>
        <p:spPr>
          <a:xfrm>
            <a:off x="9601339" y="4165660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01C63-2659-0C43-AA38-646C16FC0208}"/>
              </a:ext>
            </a:extLst>
          </p:cNvPr>
          <p:cNvSpPr/>
          <p:nvPr/>
        </p:nvSpPr>
        <p:spPr>
          <a:xfrm>
            <a:off x="3321133" y="2072472"/>
            <a:ext cx="478972" cy="29071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A46A49-00BD-724F-87E1-3A73180808BF}"/>
              </a:ext>
            </a:extLst>
          </p:cNvPr>
          <p:cNvSpPr txBox="1"/>
          <p:nvPr/>
        </p:nvSpPr>
        <p:spPr>
          <a:xfrm>
            <a:off x="3851702" y="2049873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B02CB42-F561-5C43-A575-5B514FE278FB}"/>
              </a:ext>
            </a:extLst>
          </p:cNvPr>
          <p:cNvSpPr/>
          <p:nvPr/>
        </p:nvSpPr>
        <p:spPr>
          <a:xfrm>
            <a:off x="3011778" y="6072573"/>
            <a:ext cx="403452" cy="262126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A47130-3C0C-4044-868C-553B390FD3DC}"/>
              </a:ext>
            </a:extLst>
          </p:cNvPr>
          <p:cNvSpPr txBox="1"/>
          <p:nvPr/>
        </p:nvSpPr>
        <p:spPr>
          <a:xfrm>
            <a:off x="3475960" y="6049544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9983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3D3688F5-7A28-E740-A183-F2BA476C4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354" r="3324" b="21213"/>
          <a:stretch/>
        </p:blipFill>
        <p:spPr>
          <a:xfrm>
            <a:off x="1156770" y="903382"/>
            <a:ext cx="9860097" cy="469318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A6B9BD-564F-474F-85BB-3E3435B42182}"/>
              </a:ext>
            </a:extLst>
          </p:cNvPr>
          <p:cNvSpPr/>
          <p:nvPr/>
        </p:nvSpPr>
        <p:spPr>
          <a:xfrm>
            <a:off x="4946074" y="1444465"/>
            <a:ext cx="2200892" cy="682603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2196A131-9B93-0D44-B16B-7115F31E5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" t="10044" r="41927" b="70908"/>
          <a:stretch/>
        </p:blipFill>
        <p:spPr>
          <a:xfrm>
            <a:off x="694023" y="0"/>
            <a:ext cx="5795842" cy="130628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86D076-5679-E64A-BFC7-FAB07639BFAA}"/>
              </a:ext>
            </a:extLst>
          </p:cNvPr>
          <p:cNvSpPr/>
          <p:nvPr/>
        </p:nvSpPr>
        <p:spPr>
          <a:xfrm>
            <a:off x="4229596" y="564305"/>
            <a:ext cx="2200892" cy="682603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C10B241-7100-F44F-AEF1-A1B99828BD30}"/>
              </a:ext>
            </a:extLst>
          </p:cNvPr>
          <p:cNvSpPr/>
          <p:nvPr/>
        </p:nvSpPr>
        <p:spPr>
          <a:xfrm rot="19894455">
            <a:off x="4749912" y="988133"/>
            <a:ext cx="497677" cy="451097"/>
          </a:xfrm>
          <a:prstGeom prst="down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3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863A7CBD-92D6-7A4B-9EE2-CF63E1365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t="10282" r="3324" b="7308"/>
          <a:stretch/>
        </p:blipFill>
        <p:spPr>
          <a:xfrm>
            <a:off x="1156770" y="705080"/>
            <a:ext cx="9860097" cy="56516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4F0A3F3-4A3F-7441-96FB-052FCAED9372}"/>
              </a:ext>
            </a:extLst>
          </p:cNvPr>
          <p:cNvSpPr/>
          <p:nvPr/>
        </p:nvSpPr>
        <p:spPr>
          <a:xfrm>
            <a:off x="1172292" y="1142832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CC9723-D816-044C-9CD8-AD2D7A0EACE0}"/>
              </a:ext>
            </a:extLst>
          </p:cNvPr>
          <p:cNvSpPr txBox="1"/>
          <p:nvPr/>
        </p:nvSpPr>
        <p:spPr>
          <a:xfrm>
            <a:off x="773222" y="11354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①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C8721C7-8497-5B4D-B614-D5DE72FE4396}"/>
              </a:ext>
            </a:extLst>
          </p:cNvPr>
          <p:cNvSpPr/>
          <p:nvPr/>
        </p:nvSpPr>
        <p:spPr>
          <a:xfrm>
            <a:off x="1172292" y="1721952"/>
            <a:ext cx="1677587" cy="35068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078E50C-A653-1D4C-990D-B1C961274EE9}"/>
              </a:ext>
            </a:extLst>
          </p:cNvPr>
          <p:cNvSpPr txBox="1"/>
          <p:nvPr/>
        </p:nvSpPr>
        <p:spPr>
          <a:xfrm>
            <a:off x="773222" y="1714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②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1351211-0FF4-464C-9EDC-825217086EAE}"/>
              </a:ext>
            </a:extLst>
          </p:cNvPr>
          <p:cNvSpPr/>
          <p:nvPr/>
        </p:nvSpPr>
        <p:spPr>
          <a:xfrm>
            <a:off x="6856813" y="3642192"/>
            <a:ext cx="1007028" cy="100600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9FAE63-B789-5240-9FD7-9AA66E24CCD4}"/>
              </a:ext>
            </a:extLst>
          </p:cNvPr>
          <p:cNvSpPr txBox="1"/>
          <p:nvPr/>
        </p:nvSpPr>
        <p:spPr>
          <a:xfrm>
            <a:off x="6838742" y="32081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③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53E3F5A-B5C7-5E4A-ACD7-56353ECEBF76}"/>
              </a:ext>
            </a:extLst>
          </p:cNvPr>
          <p:cNvSpPr/>
          <p:nvPr/>
        </p:nvSpPr>
        <p:spPr>
          <a:xfrm>
            <a:off x="7954092" y="5303352"/>
            <a:ext cx="2134787" cy="48784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AAF7C71-82CC-094B-9639-5CAFC68AED77}"/>
              </a:ext>
            </a:extLst>
          </p:cNvPr>
          <p:cNvSpPr txBox="1"/>
          <p:nvPr/>
        </p:nvSpPr>
        <p:spPr>
          <a:xfrm>
            <a:off x="10145822" y="53417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IBM Plex Sans JP" panose="020B0503050203000203" pitchFamily="34" charset="-128"/>
                <a:ea typeface="IBM Plex Sans JP" panose="020B0503050203000203" pitchFamily="34" charset="-128"/>
              </a:rPr>
              <a:t>④</a:t>
            </a:r>
            <a:endParaRPr kumimoji="1" lang="ja-JP" altLang="en-US">
              <a:latin typeface="IBM Plex Sans JP" panose="020B0503050203000203" pitchFamily="34" charset="-128"/>
              <a:ea typeface="IBM Plex Sans JP" panose="020B050305020300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9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3C9CABB-7CED-CD49-9C68-043D5BD50A46}"/>
              </a:ext>
            </a:extLst>
          </p:cNvPr>
          <p:cNvGrpSpPr/>
          <p:nvPr/>
        </p:nvGrpSpPr>
        <p:grpSpPr>
          <a:xfrm>
            <a:off x="1862942" y="1556656"/>
            <a:ext cx="5580735" cy="4310743"/>
            <a:chOff x="1862942" y="1556656"/>
            <a:chExt cx="5580735" cy="431074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A82FF60-60E1-AD4D-A0EC-83379824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2942" y="1556656"/>
              <a:ext cx="5580735" cy="4310743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5D11AADA-8851-214A-8417-F5685F8C024F}"/>
                </a:ext>
              </a:extLst>
            </p:cNvPr>
            <p:cNvSpPr/>
            <p:nvPr/>
          </p:nvSpPr>
          <p:spPr>
            <a:xfrm>
              <a:off x="3375412" y="5468280"/>
              <a:ext cx="839750" cy="285750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26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03EE89D-E082-424A-B781-DFBE1E47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286001"/>
            <a:ext cx="3886200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E5FEBF3-D31E-5749-A8FA-E20D0F552941}"/>
              </a:ext>
            </a:extLst>
          </p:cNvPr>
          <p:cNvGrpSpPr/>
          <p:nvPr/>
        </p:nvGrpSpPr>
        <p:grpSpPr>
          <a:xfrm>
            <a:off x="2845152" y="1849489"/>
            <a:ext cx="7097486" cy="3587457"/>
            <a:chOff x="2845152" y="1849489"/>
            <a:chExt cx="7097486" cy="358745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3ECA8B4-4835-8E4F-A592-DBBA2C12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5152" y="1849489"/>
              <a:ext cx="7097486" cy="3587457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E09FC23-6FE8-CF43-9B5D-638AF2497CF6}"/>
                </a:ext>
              </a:extLst>
            </p:cNvPr>
            <p:cNvSpPr/>
            <p:nvPr/>
          </p:nvSpPr>
          <p:spPr>
            <a:xfrm>
              <a:off x="2858413" y="3984121"/>
              <a:ext cx="1049559" cy="365519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5466441-F542-454D-A887-3727E41663FD}"/>
                </a:ext>
              </a:extLst>
            </p:cNvPr>
            <p:cNvSpPr txBox="1"/>
            <p:nvPr/>
          </p:nvSpPr>
          <p:spPr>
            <a:xfrm>
              <a:off x="4516439" y="4230197"/>
              <a:ext cx="2252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追加されていれば</a:t>
              </a:r>
              <a:r>
                <a:rPr lang="en-US" altLang="ja-JP" sz="1400" dirty="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OK</a:t>
              </a:r>
              <a:r>
                <a:rPr lang="ja-JP" altLang="en-US" sz="1400">
                  <a:latin typeface="IBM Plex Sans JP" panose="020B0503050203000203" pitchFamily="34" charset="-128"/>
                  <a:ea typeface="IBM Plex Sans JP" panose="020B0503050203000203" pitchFamily="34" charset="-128"/>
                </a:rPr>
                <a:t>です。</a:t>
              </a:r>
              <a:endParaRPr kumimoji="1" lang="ja-JP" altLang="en-US" sz="1400">
                <a:latin typeface="IBM Plex Sans JP" panose="020B0503050203000203" pitchFamily="34" charset="-128"/>
                <a:ea typeface="IBM Plex Sans JP" panose="020B0503050203000203" pitchFamily="34" charset="-128"/>
              </a:endParaRPr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60ED96C-76AD-D248-98AD-1CD335014709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 flipV="1">
              <a:off x="3907972" y="4166881"/>
              <a:ext cx="608467" cy="217205"/>
            </a:xfrm>
            <a:prstGeom prst="line">
              <a:avLst/>
            </a:prstGeom>
            <a:ln w="1905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5F3B36F-820D-194F-AEA8-E2114420D660}"/>
                </a:ext>
              </a:extLst>
            </p:cNvPr>
            <p:cNvSpPr/>
            <p:nvPr/>
          </p:nvSpPr>
          <p:spPr>
            <a:xfrm>
              <a:off x="2878870" y="2194036"/>
              <a:ext cx="1518959" cy="314325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42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1131972-46CE-8F45-AD3B-37EE689A398A}"/>
              </a:ext>
            </a:extLst>
          </p:cNvPr>
          <p:cNvGrpSpPr/>
          <p:nvPr/>
        </p:nvGrpSpPr>
        <p:grpSpPr>
          <a:xfrm>
            <a:off x="2574621" y="1352361"/>
            <a:ext cx="7042757" cy="4153278"/>
            <a:chOff x="2574621" y="1352361"/>
            <a:chExt cx="7042757" cy="4153278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A9E1446-DA41-7546-AD42-FB24E0F122F5}"/>
                </a:ext>
              </a:extLst>
            </p:cNvPr>
            <p:cNvGrpSpPr/>
            <p:nvPr/>
          </p:nvGrpSpPr>
          <p:grpSpPr>
            <a:xfrm>
              <a:off x="2574622" y="1352361"/>
              <a:ext cx="7042756" cy="4153278"/>
              <a:chOff x="2574622" y="1352361"/>
              <a:chExt cx="7042756" cy="4153278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325434EC-D1A1-A543-9FE1-89117537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74622" y="1352361"/>
                <a:ext cx="7042756" cy="4153278"/>
              </a:xfrm>
              <a:prstGeom prst="rect">
                <a:avLst/>
              </a:prstGeom>
            </p:spPr>
          </p:pic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CC72A48F-581F-8245-ADD7-863485107C0E}"/>
                  </a:ext>
                </a:extLst>
              </p:cNvPr>
              <p:cNvSpPr/>
              <p:nvPr/>
            </p:nvSpPr>
            <p:spPr>
              <a:xfrm>
                <a:off x="2574622" y="4844734"/>
                <a:ext cx="1042637" cy="318938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E7726936-032B-0840-949E-AEC5E727E064}"/>
                  </a:ext>
                </a:extLst>
              </p:cNvPr>
              <p:cNvSpPr/>
              <p:nvPr/>
            </p:nvSpPr>
            <p:spPr>
              <a:xfrm>
                <a:off x="4259986" y="1742946"/>
                <a:ext cx="1562590" cy="247219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57E53475-21FE-294D-AAB7-83F82D27E2CD}"/>
                  </a:ext>
                </a:extLst>
              </p:cNvPr>
              <p:cNvSpPr/>
              <p:nvPr/>
            </p:nvSpPr>
            <p:spPr>
              <a:xfrm>
                <a:off x="4259986" y="4885766"/>
                <a:ext cx="1562590" cy="247219"/>
              </a:xfrm>
              <a:prstGeom prst="rect">
                <a:avLst/>
              </a:prstGeom>
              <a:noFill/>
              <a:ln w="28575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6A6A3DD-4D31-344B-A714-1155DB2A604C}"/>
                </a:ext>
              </a:extLst>
            </p:cNvPr>
            <p:cNvSpPr/>
            <p:nvPr/>
          </p:nvSpPr>
          <p:spPr>
            <a:xfrm>
              <a:off x="2574621" y="1742946"/>
              <a:ext cx="1042637" cy="31893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03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79EB8A8-57A9-A248-9865-E95892D289A9}"/>
              </a:ext>
            </a:extLst>
          </p:cNvPr>
          <p:cNvGrpSpPr/>
          <p:nvPr/>
        </p:nvGrpSpPr>
        <p:grpSpPr>
          <a:xfrm>
            <a:off x="2312894" y="795899"/>
            <a:ext cx="6808680" cy="4730841"/>
            <a:chOff x="2312894" y="795899"/>
            <a:chExt cx="6808680" cy="473084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0CDF454-5DA1-DB47-A609-85FD80E3E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894" y="795899"/>
              <a:ext cx="6808680" cy="4730841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86CE29B-0281-7D42-A290-0DBB90D3E3F9}"/>
                </a:ext>
              </a:extLst>
            </p:cNvPr>
            <p:cNvSpPr/>
            <p:nvPr/>
          </p:nvSpPr>
          <p:spPr>
            <a:xfrm>
              <a:off x="7893424" y="860612"/>
              <a:ext cx="1143000" cy="2017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A063F42D-A337-2E45-A78C-3051DECE1F41}"/>
                </a:ext>
              </a:extLst>
            </p:cNvPr>
            <p:cNvSpPr/>
            <p:nvPr/>
          </p:nvSpPr>
          <p:spPr>
            <a:xfrm>
              <a:off x="8773886" y="5207802"/>
              <a:ext cx="347688" cy="31893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067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9832920-476C-1243-8860-54CA0F297A4F}"/>
              </a:ext>
            </a:extLst>
          </p:cNvPr>
          <p:cNvGrpSpPr/>
          <p:nvPr/>
        </p:nvGrpSpPr>
        <p:grpSpPr>
          <a:xfrm>
            <a:off x="2481941" y="2434028"/>
            <a:ext cx="7445829" cy="1928569"/>
            <a:chOff x="2481941" y="2434028"/>
            <a:chExt cx="7445829" cy="1928569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10FC7C8-F10E-D44E-A56E-BF5547ED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941" y="2434028"/>
              <a:ext cx="7445829" cy="1928569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A063F42D-A337-2E45-A78C-3051DECE1F41}"/>
                </a:ext>
              </a:extLst>
            </p:cNvPr>
            <p:cNvSpPr/>
            <p:nvPr/>
          </p:nvSpPr>
          <p:spPr>
            <a:xfrm>
              <a:off x="7369629" y="3101146"/>
              <a:ext cx="1284513" cy="318938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020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39EA506-B8A4-5B46-91E1-A99CE66989CB}"/>
              </a:ext>
            </a:extLst>
          </p:cNvPr>
          <p:cNvGrpSpPr/>
          <p:nvPr/>
        </p:nvGrpSpPr>
        <p:grpSpPr>
          <a:xfrm>
            <a:off x="2026730" y="833718"/>
            <a:ext cx="8138539" cy="4935071"/>
            <a:chOff x="2026730" y="833718"/>
            <a:chExt cx="8138539" cy="493507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D469D34-65A2-554D-9317-A22A0772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6730" y="833718"/>
              <a:ext cx="8138539" cy="4935071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C4D961E-B419-E542-B575-A5F7C1EF8E6A}"/>
                </a:ext>
              </a:extLst>
            </p:cNvPr>
            <p:cNvSpPr/>
            <p:nvPr/>
          </p:nvSpPr>
          <p:spPr>
            <a:xfrm>
              <a:off x="8041981" y="1675758"/>
              <a:ext cx="1774372" cy="1928054"/>
            </a:xfrm>
            <a:prstGeom prst="rect">
              <a:avLst/>
            </a:prstGeom>
            <a:noFill/>
            <a:ln w="28575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8508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54</Words>
  <Application>Microsoft Macintosh PowerPoint</Application>
  <PresentationFormat>ワイド画面</PresentationFormat>
  <Paragraphs>34</Paragraphs>
  <Slides>24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游ゴシック Light</vt:lpstr>
      <vt:lpstr>Arial</vt:lpstr>
      <vt:lpstr>IBM Plex Sans JP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Tetsuya Kawano</dc:creator>
  <cp:lastModifiedBy>Shu Adachi</cp:lastModifiedBy>
  <cp:revision>8</cp:revision>
  <dcterms:created xsi:type="dcterms:W3CDTF">2021-10-05T05:19:13Z</dcterms:created>
  <dcterms:modified xsi:type="dcterms:W3CDTF">2022-01-24T02:31:04Z</dcterms:modified>
</cp:coreProperties>
</file>